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677304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1650600" y="3019320"/>
            <a:ext cx="677304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12136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1650600" y="301932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5121360" y="301932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940560" y="138888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230520" y="138888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1650600" y="301932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940560" y="301932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230520" y="301932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650600" y="1388880"/>
            <a:ext cx="677304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677304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330516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5121360" y="1388880"/>
            <a:ext cx="330516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998360" y="540000"/>
            <a:ext cx="6425280" cy="283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21360" y="1388880"/>
            <a:ext cx="330516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650600" y="301932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650600" y="1388880"/>
            <a:ext cx="677304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330516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2136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121360" y="301932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2136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1650600" y="3019320"/>
            <a:ext cx="677304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677304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1650600" y="3019320"/>
            <a:ext cx="677304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2136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1650600" y="301932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5121360" y="301932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940560" y="138888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230520" y="138888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1650600" y="301932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940560" y="301932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230520" y="3019320"/>
            <a:ext cx="218052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677304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330516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5121360" y="1388880"/>
            <a:ext cx="330516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998360" y="540000"/>
            <a:ext cx="6425280" cy="283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121360" y="1388880"/>
            <a:ext cx="330516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1650600" y="301932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330516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512136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5121360" y="301932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121360" y="1388880"/>
            <a:ext cx="330516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1650600" y="3019320"/>
            <a:ext cx="6773040" cy="14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00b76c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9;p2"/>
          <p:cNvSpPr/>
          <p:nvPr/>
        </p:nvSpPr>
        <p:spPr>
          <a:xfrm>
            <a:off x="390240" y="367200"/>
            <a:ext cx="8411400" cy="440892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321640" y="1065600"/>
            <a:ext cx="6102000" cy="2306520"/>
          </a:xfrm>
          <a:prstGeom prst="rect">
            <a:avLst/>
          </a:prstGeom>
          <a:noFill/>
          <a:ln w="0">
            <a:noFill/>
          </a:ln>
        </p:spPr>
        <p:txBody>
          <a:bodyPr tIns="0" bIns="0" anchor="b">
            <a:no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Google Shape;12;p2"/>
          <p:cNvSpPr/>
          <p:nvPr/>
        </p:nvSpPr>
        <p:spPr>
          <a:xfrm rot="16200000">
            <a:off x="-952560" y="1712160"/>
            <a:ext cx="4406760" cy="171612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fff"/>
            </a:gs>
            <a:gs pos="100000">
              <a:srgbClr val="00b76c"/>
            </a:gs>
          </a:gsLst>
          <a:lin ang="2694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0;p4"/>
          <p:cNvSpPr/>
          <p:nvPr/>
        </p:nvSpPr>
        <p:spPr>
          <a:xfrm>
            <a:off x="390240" y="367200"/>
            <a:ext cx="8411400" cy="440892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 w="0">
            <a:noFill/>
          </a:ln>
          <a:effectLst>
            <a:outerShdw algn="bl" blurRad="57240" dir="5400000" dist="19080" rotWithShape="0">
              <a:schemeClr val="lt1">
                <a:alpha val="50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Google Shape;22;p4"/>
          <p:cNvSpPr/>
          <p:nvPr/>
        </p:nvSpPr>
        <p:spPr>
          <a:xfrm rot="16200000">
            <a:off x="-1387800" y="2147400"/>
            <a:ext cx="4406760" cy="84564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650600" y="1388880"/>
            <a:ext cx="6773040" cy="312120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321640" y="1065600"/>
            <a:ext cx="6102000" cy="2306520"/>
          </a:xfrm>
          <a:prstGeom prst="rect">
            <a:avLst/>
          </a:prstGeom>
          <a:noFill/>
          <a:ln w="0">
            <a:noFill/>
          </a:ln>
        </p:spPr>
        <p:txBody>
          <a:bodyPr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9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 </a:t>
            </a:r>
            <a:r>
              <a:rPr b="0" lang="en" sz="5200" spc="-1" strike="noStrike">
                <a:solidFill>
                  <a:srgbClr val="ff6a92"/>
                </a:solidFill>
                <a:latin typeface="Lexend Deca Medium"/>
                <a:ea typeface="Lexend Deca Medium"/>
              </a:rPr>
              <a:t>Soutenance PPII 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2321640" y="3409560"/>
            <a:ext cx="6102000" cy="48168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900" spc="-1" strike="noStrike">
                <a:solidFill>
                  <a:srgbClr val="ffffff"/>
                </a:solidFill>
                <a:latin typeface="Metrophobic"/>
                <a:ea typeface="Metrophobic"/>
              </a:rPr>
              <a:t>Leruez-Aing-Vesse-Ungaro</a:t>
            </a:r>
            <a:endParaRPr b="0" lang="en-US" sz="1900" spc="-1" strike="noStrike">
              <a:latin typeface="Arial"/>
            </a:endParaRPr>
          </a:p>
        </p:txBody>
      </p:sp>
      <p:grpSp>
        <p:nvGrpSpPr>
          <p:cNvPr id="82" name="Google Shape;110;p15"/>
          <p:cNvGrpSpPr/>
          <p:nvPr/>
        </p:nvGrpSpPr>
        <p:grpSpPr>
          <a:xfrm>
            <a:off x="723960" y="551880"/>
            <a:ext cx="1243800" cy="1640880"/>
            <a:chOff x="723960" y="551880"/>
            <a:chExt cx="1243800" cy="1640880"/>
          </a:xfrm>
        </p:grpSpPr>
        <p:sp>
          <p:nvSpPr>
            <p:cNvPr id="83" name="Google Shape;111;p15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Google Shape;112;p15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Google Shape;113;p15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6" name="Google Shape;114;p15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87" name="Google Shape;115;p15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" name="Google Shape;116;p15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9" name="Google Shape;117;p15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90" name="Google Shape;118;p15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" name="Google Shape;119;p15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" name="Google Shape;120;p15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3" name="Google Shape;121;p15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94" name="Google Shape;122;p15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" name="Google Shape;123;p15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" name="Google Shape;124;p15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" name="Google Shape;125;p15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" name="Google Shape;126;p15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" name="Google Shape;127;p15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" name="Google Shape;128;p15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" name="Google Shape;129;p15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2" name="Google Shape;130;p15"/>
            <p:cNvSpPr/>
            <p:nvPr/>
          </p:nvSpPr>
          <p:spPr>
            <a:xfrm>
              <a:off x="1085040" y="1029600"/>
              <a:ext cx="857880" cy="145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100" spc="-1" strike="noStrike">
                  <a:solidFill>
                    <a:srgbClr val="ffffff"/>
                  </a:solidFill>
                  <a:latin typeface="Lexend Deca"/>
                  <a:ea typeface="Lexend Deca"/>
                </a:rPr>
                <a:t>Search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103" name="Google Shape;131;p15"/>
            <p:cNvSpPr/>
            <p:nvPr/>
          </p:nvSpPr>
          <p:spPr>
            <a:xfrm>
              <a:off x="1085040" y="1526040"/>
              <a:ext cx="857880" cy="145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100" spc="-1" strike="noStrike">
                  <a:solidFill>
                    <a:srgbClr val="ffffff"/>
                  </a:solidFill>
                  <a:latin typeface="Lexend Deca"/>
                  <a:ea typeface="Lexend Deca"/>
                </a:rPr>
                <a:t>Home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104" name="Google Shape;132;p15"/>
            <p:cNvSpPr/>
            <p:nvPr/>
          </p:nvSpPr>
          <p:spPr>
            <a:xfrm>
              <a:off x="1085040" y="2007720"/>
              <a:ext cx="857880" cy="145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100" spc="-1" strike="noStrike">
                  <a:solidFill>
                    <a:srgbClr val="ffffff"/>
                  </a:solidFill>
                  <a:latin typeface="Lexend Deca"/>
                  <a:ea typeface="Lexend Deca"/>
                </a:rPr>
                <a:t>Library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105" name="Google Shape;133;p15"/>
            <p:cNvSpPr/>
            <p:nvPr/>
          </p:nvSpPr>
          <p:spPr>
            <a:xfrm>
              <a:off x="729720" y="1355040"/>
              <a:ext cx="1238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Google Shape;134;p15"/>
            <p:cNvSpPr/>
            <p:nvPr/>
          </p:nvSpPr>
          <p:spPr>
            <a:xfrm>
              <a:off x="729720" y="1845360"/>
              <a:ext cx="1238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" name="Google Shape;135;p15"/>
          <p:cNvGrpSpPr/>
          <p:nvPr/>
        </p:nvGrpSpPr>
        <p:grpSpPr>
          <a:xfrm>
            <a:off x="7748640" y="551880"/>
            <a:ext cx="598320" cy="249840"/>
            <a:chOff x="7748640" y="551880"/>
            <a:chExt cx="598320" cy="249840"/>
          </a:xfrm>
        </p:grpSpPr>
        <p:sp>
          <p:nvSpPr>
            <p:cNvPr id="108" name="Google Shape;136;p15"/>
            <p:cNvSpPr/>
            <p:nvPr/>
          </p:nvSpPr>
          <p:spPr>
            <a:xfrm>
              <a:off x="7748640" y="5518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Google Shape;137;p15"/>
            <p:cNvSpPr/>
            <p:nvPr/>
          </p:nvSpPr>
          <p:spPr>
            <a:xfrm>
              <a:off x="7852680" y="6202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Google Shape;138;p15"/>
            <p:cNvSpPr/>
            <p:nvPr/>
          </p:nvSpPr>
          <p:spPr>
            <a:xfrm flipH="1">
              <a:off x="8091360" y="5518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Google Shape;139;p15"/>
            <p:cNvSpPr/>
            <p:nvPr/>
          </p:nvSpPr>
          <p:spPr>
            <a:xfrm flipH="1">
              <a:off x="8195400" y="6202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2" name="Google Shape;140;p15"/>
          <p:cNvSpPr/>
          <p:nvPr/>
        </p:nvSpPr>
        <p:spPr>
          <a:xfrm>
            <a:off x="5985000" y="604080"/>
            <a:ext cx="1610640" cy="14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ffffff"/>
                </a:solidFill>
                <a:latin typeface="Lexend Deca"/>
                <a:ea typeface="Lexend Deca"/>
              </a:rPr>
              <a:t>TELECOM Nancy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5257800" y="2286000"/>
            <a:ext cx="3022560" cy="170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Présentation du site - Messagerie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9" name="Google Shape;146;p16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340" name="Google Shape;147;p16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Google Shape;148;p16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Google Shape;149;p16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Google Shape;150;p16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Google Shape;151;p16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Google Shape;152;p16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Google Shape;153;p16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47" name="Google Shape;154;p16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348" name="Google Shape;155;p16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" name="Google Shape;156;p16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50" name="Google Shape;157;p16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351" name="Google Shape;158;p16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2" name="Google Shape;159;p16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" name="Google Shape;160;p16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54" name="Google Shape;161;p16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355" name="Google Shape;162;p16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" name="Google Shape;163;p16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" name="Google Shape;164;p16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" name="Google Shape;165;p16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" name="Google Shape;166;p16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" name="Google Shape;167;p16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" name="Google Shape;168;p16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" name="Google Shape;169;p16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3" name="Google Shape;170;p16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Google Shape;171;p16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65" name="Image 1" descr=""/>
          <p:cNvPicPr/>
          <p:nvPr/>
        </p:nvPicPr>
        <p:blipFill>
          <a:blip r:embed="rId1"/>
          <a:stretch/>
        </p:blipFill>
        <p:spPr>
          <a:xfrm>
            <a:off x="2491200" y="1355040"/>
            <a:ext cx="4422240" cy="276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Présentation du site - Messagerie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7" name="Google Shape;146;p16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368" name="Google Shape;147;p16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Google Shape;148;p16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Google Shape;149;p16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Google Shape;150;p16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Google Shape;151;p16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Google Shape;152;p16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Google Shape;153;p16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75" name="Google Shape;154;p16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376" name="Google Shape;155;p16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Google Shape;156;p16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78" name="Google Shape;157;p16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379" name="Google Shape;158;p16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" name="Google Shape;159;p16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" name="Google Shape;160;p16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2" name="Google Shape;161;p16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383" name="Google Shape;162;p16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" name="Google Shape;163;p16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" name="Google Shape;164;p16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" name="Google Shape;165;p16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" name="Google Shape;166;p16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Google Shape;167;p16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Google Shape;168;p16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Google Shape;169;p16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1" name="Google Shape;170;p16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Google Shape;171;p16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93" name="Image 2" descr=""/>
          <p:cNvPicPr/>
          <p:nvPr/>
        </p:nvPicPr>
        <p:blipFill>
          <a:blip r:embed="rId1"/>
          <a:stretch/>
        </p:blipFill>
        <p:spPr>
          <a:xfrm>
            <a:off x="2428560" y="1355040"/>
            <a:ext cx="4548600" cy="284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600200" y="1371600"/>
            <a:ext cx="6425280" cy="2286000"/>
          </a:xfrm>
          <a:prstGeom prst="rect">
            <a:avLst/>
          </a:prstGeom>
          <a:noFill/>
          <a:ln w="0">
            <a:noFill/>
          </a:ln>
        </p:spPr>
        <p:txBody>
          <a:bodyPr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</a:rPr>
              <a:t>GESTION DE PROJET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95" name="Google Shape;146;p 1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396" name="Google Shape;147;p 1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Google Shape;148;p 1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Google Shape;149;p 1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Google Shape;150;p 1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Google Shape;151;p 1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Google Shape;152;p 1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Google Shape;153;p 1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3" name="Google Shape;154;p 1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404" name="Google Shape;155;p 1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" name="Google Shape;156;p 1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06" name="Google Shape;157;p 1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407" name="Google Shape;158;p 1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" name="Google Shape;159;p 1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Google Shape;160;p 1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10" name="Google Shape;161;p 1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411" name="Google Shape;162;p 1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Google Shape;163;p 1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Google Shape;164;p 1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4" name="Google Shape;165;p 1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" name="Google Shape;166;p 1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Google Shape;167;p 1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Google Shape;168;p 1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Google Shape;169;p 1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19" name="Google Shape;170;p 1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Google Shape;171;p 1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146;p 2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422" name="Google Shape;147;p 2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Google Shape;148;p 2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Google Shape;149;p 2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Google Shape;150;p 2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Google Shape;151;p 2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Google Shape;152;p 2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Google Shape;153;p 2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9" name="Google Shape;154;p 2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430" name="Google Shape;155;p 2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" name="Google Shape;156;p 2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2" name="Google Shape;157;p 2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433" name="Google Shape;158;p 2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" name="Google Shape;159;p 2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Google Shape;160;p 2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6" name="Google Shape;161;p 2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437" name="Google Shape;162;p 2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" name="Google Shape;163;p 2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9" name="Google Shape;164;p 2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" name="Google Shape;165;p 2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" name="Google Shape;166;p 2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2" name="Google Shape;167;p 2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" name="Google Shape;168;p 2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" name="Google Shape;169;p 2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5" name="Google Shape;170;p 2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Google Shape;171;p 2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7" name="Google Shape;145;p 2"/>
          <p:cNvSpPr txBox="1"/>
          <p:nvPr/>
        </p:nvSpPr>
        <p:spPr>
          <a:xfrm>
            <a:off x="1998360" y="54036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Gestion de projet – Matrice RACI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1371600" y="1132560"/>
            <a:ext cx="7086600" cy="328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146;p 3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450" name="Google Shape;147;p 3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Google Shape;148;p 3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Google Shape;149;p 3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Google Shape;150;p 3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Google Shape;151;p 3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Google Shape;152;p 3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Google Shape;153;p 3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57" name="Google Shape;154;p 3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458" name="Google Shape;155;p 3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9" name="Google Shape;156;p 3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0" name="Google Shape;157;p 3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461" name="Google Shape;158;p 3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" name="Google Shape;159;p 3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3" name="Google Shape;160;p 3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4" name="Google Shape;161;p 3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465" name="Google Shape;162;p 3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6" name="Google Shape;163;p 3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" name="Google Shape;164;p 3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8" name="Google Shape;165;p 3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" name="Google Shape;166;p 3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0" name="Google Shape;167;p 3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1" name="Google Shape;168;p 3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2" name="Google Shape;169;p 3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3" name="Google Shape;170;p 3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Google Shape;171;p 3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1828800" y="1239840"/>
            <a:ext cx="6400800" cy="3332160"/>
          </a:xfrm>
          <a:prstGeom prst="rect">
            <a:avLst/>
          </a:prstGeom>
          <a:ln w="0">
            <a:noFill/>
          </a:ln>
        </p:spPr>
      </p:pic>
      <p:sp>
        <p:nvSpPr>
          <p:cNvPr id="476" name="Google Shape;145;p 3"/>
          <p:cNvSpPr txBox="1"/>
          <p:nvPr/>
        </p:nvSpPr>
        <p:spPr>
          <a:xfrm>
            <a:off x="1998360" y="54036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Gestion de projet – Gantt prévisionnel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146;p 4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478" name="Google Shape;147;p 4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Google Shape;148;p 4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Google Shape;149;p 4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Google Shape;150;p 4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Google Shape;151;p 4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Google Shape;152;p 4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Google Shape;153;p 4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5" name="Google Shape;154;p 4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486" name="Google Shape;155;p 4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7" name="Google Shape;156;p 4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88" name="Google Shape;157;p 4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489" name="Google Shape;158;p 4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" name="Google Shape;159;p 4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" name="Google Shape;160;p 4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92" name="Google Shape;161;p 4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493" name="Google Shape;162;p 4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4" name="Google Shape;163;p 4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5" name="Google Shape;164;p 4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" name="Google Shape;165;p 4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" name="Google Shape;166;p 4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8" name="Google Shape;167;p 4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" name="Google Shape;168;p 4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" name="Google Shape;169;p 4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01" name="Google Shape;170;p 4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Google Shape;171;p 4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1650240" y="2089080"/>
            <a:ext cx="3305160" cy="1720440"/>
          </a:xfrm>
          <a:prstGeom prst="rect">
            <a:avLst/>
          </a:prstGeom>
          <a:ln w="0">
            <a:noFill/>
          </a:ln>
        </p:spPr>
      </p:pic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Gestion de projet – Gantt prévisionnel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5121360" y="1388880"/>
            <a:ext cx="3305160" cy="312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Objectifs principaux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5" name="Google Shape;146;p16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116" name="Google Shape;147;p16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Google Shape;148;p16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Google Shape;149;p16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Google Shape;150;p16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Google Shape;151;p16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Google Shape;152;p16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Google Shape;153;p16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3" name="Google Shape;154;p16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124" name="Google Shape;155;p16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" name="Google Shape;156;p16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6" name="Google Shape;157;p16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127" name="Google Shape;158;p16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" name="Google Shape;159;p16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" name="Google Shape;160;p16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0" name="Google Shape;161;p16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131" name="Google Shape;162;p16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2" name="Google Shape;163;p16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" name="Google Shape;164;p16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" name="Google Shape;165;p16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" name="Google Shape;166;p16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" name="Google Shape;167;p16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" name="Google Shape;168;p16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" name="Google Shape;169;p16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9" name="Google Shape;170;p16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Google Shape;171;p16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6773040" cy="312120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4572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Créer une plateforme de vente de fruits et légumes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De particulier à particulier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De professionnel à particulier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Simple d’utilisation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Objectifs principaux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3" name="Google Shape;146;p16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144" name="Google Shape;147;p16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Google Shape;148;p16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Google Shape;149;p16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Google Shape;150;p16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Google Shape;151;p16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Google Shape;152;p16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Google Shape;153;p16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1" name="Google Shape;154;p16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152" name="Google Shape;155;p16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Google Shape;156;p16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4" name="Google Shape;157;p16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155" name="Google Shape;158;p16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Google Shape;159;p16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Google Shape;160;p16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58" name="Google Shape;161;p16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159" name="Google Shape;162;p16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Google Shape;163;p16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Google Shape;164;p16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Google Shape;165;p16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Google Shape;166;p16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Google Shape;167;p16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Google Shape;168;p16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Google Shape;169;p16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7" name="Google Shape;170;p16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Google Shape;171;p16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6773040" cy="312120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4572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Compte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Consommateur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Producteur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Carte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Produits/producteurs les plus proches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Messagerie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Fil d’actualité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920">
              <a:lnSpc>
                <a:spcPct val="115000"/>
              </a:lnSpc>
              <a:buClr>
                <a:srgbClr val="ffffff"/>
              </a:buClr>
              <a:buFont typeface="Metrophobic"/>
              <a:buChar char="●"/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Sélection de recettes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Objectifs principaux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1" name="Google Shape;146;p16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172" name="Google Shape;147;p16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Google Shape;148;p16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Google Shape;149;p16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Google Shape;150;p16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Google Shape;151;p16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Google Shape;152;p16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Google Shape;153;p16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79" name="Google Shape;154;p16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180" name="Google Shape;155;p16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1" name="Google Shape;156;p16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2" name="Google Shape;157;p16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183" name="Google Shape;158;p16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" name="Google Shape;159;p16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" name="Google Shape;160;p16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86" name="Google Shape;161;p16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187" name="Google Shape;162;p16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" name="Google Shape;163;p16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" name="Google Shape;164;p16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" name="Google Shape;165;p16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" name="Google Shape;166;p16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Google Shape;167;p16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Google Shape;168;p16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4" name="Google Shape;169;p16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5" name="Google Shape;170;p16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Google Shape;171;p16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1650600" y="1388880"/>
            <a:ext cx="6773040" cy="312120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 marL="15228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-FR" sz="1200" spc="-1" strike="noStrike">
                <a:solidFill>
                  <a:srgbClr val="ffffff"/>
                </a:solidFill>
                <a:latin typeface="Metrophobic"/>
                <a:ea typeface="Metrophobic"/>
              </a:rPr>
              <a:t>Lien vers le site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Présentation du site – Page d’accueil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9" name="Google Shape;146;p16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200" name="Google Shape;147;p16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Google Shape;148;p16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Google Shape;149;p16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Google Shape;150;p16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Google Shape;151;p16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Google Shape;152;p16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Google Shape;153;p16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7" name="Google Shape;154;p16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208" name="Google Shape;155;p16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" name="Google Shape;156;p16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10" name="Google Shape;157;p16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211" name="Google Shape;158;p16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" name="Google Shape;159;p16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" name="Google Shape;160;p16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14" name="Google Shape;161;p16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215" name="Google Shape;162;p16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Google Shape;163;p16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Google Shape;164;p16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8" name="Google Shape;165;p16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Google Shape;166;p16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Google Shape;167;p16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Google Shape;168;p16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Google Shape;169;p16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3" name="Google Shape;170;p16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Google Shape;171;p16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25" name="Image 3" descr=""/>
          <p:cNvPicPr/>
          <p:nvPr/>
        </p:nvPicPr>
        <p:blipFill>
          <a:blip r:embed="rId1"/>
          <a:stretch/>
        </p:blipFill>
        <p:spPr>
          <a:xfrm>
            <a:off x="2409480" y="1148400"/>
            <a:ext cx="5047920" cy="315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Présentation du site – Ecran de connexion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7" name="Google Shape;146;p16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228" name="Google Shape;147;p16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Google Shape;148;p16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Google Shape;149;p16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Google Shape;150;p16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Google Shape;151;p16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Google Shape;152;p16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Google Shape;153;p16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5" name="Google Shape;154;p16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236" name="Google Shape;155;p16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Google Shape;156;p16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38" name="Google Shape;157;p16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239" name="Google Shape;158;p16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Google Shape;159;p16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Google Shape;160;p16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42" name="Google Shape;161;p16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243" name="Google Shape;162;p16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Google Shape;163;p16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" name="Google Shape;164;p16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Google Shape;165;p16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Google Shape;166;p16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Google Shape;167;p16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Google Shape;168;p16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" name="Google Shape;169;p16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1" name="Google Shape;170;p16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Google Shape;171;p16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53" name="Image 1" descr=""/>
          <p:cNvPicPr/>
          <p:nvPr/>
        </p:nvPicPr>
        <p:blipFill>
          <a:blip r:embed="rId1"/>
          <a:stretch/>
        </p:blipFill>
        <p:spPr>
          <a:xfrm>
            <a:off x="2396880" y="1230120"/>
            <a:ext cx="4885560" cy="305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Présentation du site – Ecran d’inscription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5" name="Google Shape;146;p16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256" name="Google Shape;147;p16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Google Shape;148;p16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Google Shape;149;p16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Google Shape;150;p16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Google Shape;151;p16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Google Shape;152;p16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Google Shape;153;p16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3" name="Google Shape;154;p16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264" name="Google Shape;155;p16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" name="Google Shape;156;p16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66" name="Google Shape;157;p16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267" name="Google Shape;158;p16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8" name="Google Shape;159;p16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" name="Google Shape;160;p16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70" name="Google Shape;161;p16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271" name="Google Shape;162;p16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" name="Google Shape;163;p16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Google Shape;164;p16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Google Shape;165;p16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Google Shape;166;p16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Google Shape;167;p16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Google Shape;168;p16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Google Shape;169;p16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9" name="Google Shape;170;p16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Google Shape;171;p16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81" name="Image 2" descr=""/>
          <p:cNvPicPr/>
          <p:nvPr/>
        </p:nvPicPr>
        <p:blipFill>
          <a:blip r:embed="rId1"/>
          <a:stretch/>
        </p:blipFill>
        <p:spPr>
          <a:xfrm>
            <a:off x="2318040" y="1239840"/>
            <a:ext cx="5014800" cy="313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Présentation du site – Interface utilisateur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3" name="Google Shape;146;p16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284" name="Google Shape;147;p16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Google Shape;148;p16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Google Shape;149;p16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Google Shape;150;p16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Google Shape;151;p16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Google Shape;152;p16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Google Shape;153;p16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91" name="Google Shape;154;p16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292" name="Google Shape;155;p16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Google Shape;156;p16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94" name="Google Shape;157;p16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295" name="Google Shape;158;p16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" name="Google Shape;159;p16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" name="Google Shape;160;p16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98" name="Google Shape;161;p16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299" name="Google Shape;162;p16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" name="Google Shape;163;p16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" name="Google Shape;164;p16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Google Shape;165;p16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Google Shape;166;p16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Google Shape;167;p16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Google Shape;168;p16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Google Shape;169;p16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7" name="Google Shape;170;p16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Google Shape;171;p16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09" name="Image 1" descr=""/>
          <p:cNvPicPr/>
          <p:nvPr/>
        </p:nvPicPr>
        <p:blipFill>
          <a:blip r:embed="rId1"/>
          <a:stretch/>
        </p:blipFill>
        <p:spPr>
          <a:xfrm>
            <a:off x="2360160" y="1355040"/>
            <a:ext cx="4729680" cy="295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1998360" y="540000"/>
            <a:ext cx="6425280" cy="612360"/>
          </a:xfrm>
          <a:prstGeom prst="rect">
            <a:avLst/>
          </a:prstGeom>
          <a:noFill/>
          <a:ln w="0">
            <a:noFill/>
          </a:ln>
        </p:spPr>
        <p:txBody>
          <a:bodyPr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100" spc="-1" strike="noStrike">
                <a:solidFill>
                  <a:srgbClr val="ffffff"/>
                </a:solidFill>
                <a:latin typeface="Lexend Deca Medium"/>
                <a:ea typeface="Lexend Deca Medium"/>
              </a:rPr>
              <a:t>Présentation du site – Fil d’actualité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1" name="Google Shape;146;p16"/>
          <p:cNvGrpSpPr/>
          <p:nvPr/>
        </p:nvGrpSpPr>
        <p:grpSpPr>
          <a:xfrm>
            <a:off x="723960" y="551880"/>
            <a:ext cx="1217880" cy="1640880"/>
            <a:chOff x="723960" y="551880"/>
            <a:chExt cx="1217880" cy="1640880"/>
          </a:xfrm>
        </p:grpSpPr>
        <p:sp>
          <p:nvSpPr>
            <p:cNvPr id="312" name="Google Shape;147;p16"/>
            <p:cNvSpPr/>
            <p:nvPr/>
          </p:nvSpPr>
          <p:spPr>
            <a:xfrm>
              <a:off x="729720" y="551880"/>
              <a:ext cx="97920" cy="97920"/>
            </a:xfrm>
            <a:prstGeom prst="ellipse">
              <a:avLst/>
            </a:pr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Google Shape;148;p16"/>
            <p:cNvSpPr/>
            <p:nvPr/>
          </p:nvSpPr>
          <p:spPr>
            <a:xfrm>
              <a:off x="883080" y="551880"/>
              <a:ext cx="97920" cy="97920"/>
            </a:xfrm>
            <a:prstGeom prst="ellipse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Google Shape;149;p16"/>
            <p:cNvSpPr/>
            <p:nvPr/>
          </p:nvSpPr>
          <p:spPr>
            <a:xfrm>
              <a:off x="1036080" y="551880"/>
              <a:ext cx="97920" cy="97920"/>
            </a:xfrm>
            <a:prstGeom prst="ellipse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Google Shape;150;p16"/>
            <p:cNvSpPr/>
            <p:nvPr/>
          </p:nvSpPr>
          <p:spPr>
            <a:xfrm>
              <a:off x="137988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Google Shape;151;p16"/>
            <p:cNvSpPr/>
            <p:nvPr/>
          </p:nvSpPr>
          <p:spPr>
            <a:xfrm>
              <a:off x="148392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Google Shape;152;p16"/>
            <p:cNvSpPr/>
            <p:nvPr/>
          </p:nvSpPr>
          <p:spPr>
            <a:xfrm flipH="1">
              <a:off x="1686240" y="618480"/>
              <a:ext cx="255240" cy="249840"/>
            </a:xfrm>
            <a:custGeom>
              <a:avLst/>
              <a:gdLst/>
              <a:ahLst/>
              <a:rect l="l" t="t" r="r" b="b"/>
              <a:pathLst>
                <a:path w="11027" h="10799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Google Shape;153;p16"/>
            <p:cNvSpPr/>
            <p:nvPr/>
          </p:nvSpPr>
          <p:spPr>
            <a:xfrm flipH="1">
              <a:off x="1790280" y="686880"/>
              <a:ext cx="47160" cy="117000"/>
            </a:xfrm>
            <a:custGeom>
              <a:avLst/>
              <a:gdLst/>
              <a:ahLst/>
              <a:rect l="l" t="t" r="r" b="b"/>
              <a:pathLst>
                <a:path w="1906" h="4694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>
              <a:solidFill>
                <a:srgbClr val="dcdee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9" name="Google Shape;154;p16"/>
            <p:cNvGrpSpPr/>
            <p:nvPr/>
          </p:nvGrpSpPr>
          <p:grpSpPr>
            <a:xfrm>
              <a:off x="729720" y="1968480"/>
              <a:ext cx="255240" cy="224280"/>
              <a:chOff x="729720" y="1968480"/>
              <a:chExt cx="255240" cy="224280"/>
            </a:xfrm>
          </p:grpSpPr>
          <p:sp>
            <p:nvSpPr>
              <p:cNvPr id="320" name="Google Shape;155;p16"/>
              <p:cNvSpPr/>
              <p:nvPr/>
            </p:nvSpPr>
            <p:spPr>
              <a:xfrm>
                <a:off x="729720" y="1968480"/>
                <a:ext cx="255240" cy="224280"/>
              </a:xfrm>
              <a:custGeom>
                <a:avLst/>
                <a:gdLst/>
                <a:ahLst/>
                <a:rect l="l" t="t" r="r" b="b"/>
                <a:pathLst>
                  <a:path w="9473" h="8322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Google Shape;156;p16"/>
              <p:cNvSpPr/>
              <p:nvPr/>
            </p:nvSpPr>
            <p:spPr>
              <a:xfrm>
                <a:off x="852120" y="21830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403" h="367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22" name="Google Shape;157;p16"/>
            <p:cNvGrpSpPr/>
            <p:nvPr/>
          </p:nvGrpSpPr>
          <p:grpSpPr>
            <a:xfrm>
              <a:off x="729720" y="975240"/>
              <a:ext cx="255240" cy="254520"/>
              <a:chOff x="729720" y="975240"/>
              <a:chExt cx="255240" cy="254520"/>
            </a:xfrm>
          </p:grpSpPr>
          <p:sp>
            <p:nvSpPr>
              <p:cNvPr id="323" name="Google Shape;158;p16"/>
              <p:cNvSpPr/>
              <p:nvPr/>
            </p:nvSpPr>
            <p:spPr>
              <a:xfrm>
                <a:off x="825480" y="1071000"/>
                <a:ext cx="66240" cy="77040"/>
              </a:xfrm>
              <a:custGeom>
                <a:avLst/>
                <a:gdLst/>
                <a:ahLst/>
                <a:rect l="l" t="t" r="r" b="b"/>
                <a:pathLst>
                  <a:path w="2470" h="2875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" name="Google Shape;159;p16"/>
              <p:cNvSpPr/>
              <p:nvPr/>
            </p:nvSpPr>
            <p:spPr>
              <a:xfrm>
                <a:off x="729720" y="978840"/>
                <a:ext cx="255240" cy="250920"/>
              </a:xfrm>
              <a:custGeom>
                <a:avLst/>
                <a:gdLst/>
                <a:ahLst/>
                <a:rect l="l" t="t" r="r" b="b"/>
                <a:pathLst>
                  <a:path w="9473" h="9307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" name="Google Shape;160;p16"/>
              <p:cNvSpPr/>
              <p:nvPr/>
            </p:nvSpPr>
            <p:spPr>
              <a:xfrm>
                <a:off x="830160" y="975240"/>
                <a:ext cx="10440" cy="9720"/>
              </a:xfrm>
              <a:custGeom>
                <a:avLst/>
                <a:gdLst/>
                <a:ahLst/>
                <a:rect l="l" t="t" r="r" b="b"/>
                <a:pathLst>
                  <a:path w="399" h="371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26" name="Google Shape;161;p16"/>
            <p:cNvGrpSpPr/>
            <p:nvPr/>
          </p:nvGrpSpPr>
          <p:grpSpPr>
            <a:xfrm>
              <a:off x="723960" y="1482480"/>
              <a:ext cx="266760" cy="232920"/>
              <a:chOff x="723960" y="1482480"/>
              <a:chExt cx="266760" cy="232920"/>
            </a:xfrm>
          </p:grpSpPr>
          <p:sp>
            <p:nvSpPr>
              <p:cNvPr id="327" name="Google Shape;162;p16"/>
              <p:cNvSpPr/>
              <p:nvPr/>
            </p:nvSpPr>
            <p:spPr>
              <a:xfrm>
                <a:off x="835560" y="1683360"/>
                <a:ext cx="43200" cy="9720"/>
              </a:xfrm>
              <a:custGeom>
                <a:avLst/>
                <a:gdLst/>
                <a:ahLst/>
                <a:rect l="l" t="t" r="r" b="b"/>
                <a:pathLst>
                  <a:path w="1610" h="376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" name="Google Shape;163;p16"/>
              <p:cNvSpPr/>
              <p:nvPr/>
            </p:nvSpPr>
            <p:spPr>
              <a:xfrm>
                <a:off x="821160" y="1553760"/>
                <a:ext cx="76680" cy="90000"/>
              </a:xfrm>
              <a:custGeom>
                <a:avLst/>
                <a:gdLst/>
                <a:ahLst/>
                <a:rect l="l" t="t" r="r" b="b"/>
                <a:pathLst>
                  <a:path w="2857" h="3347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" name="Google Shape;164;p16"/>
              <p:cNvSpPr/>
              <p:nvPr/>
            </p:nvSpPr>
            <p:spPr>
              <a:xfrm>
                <a:off x="786600" y="1482480"/>
                <a:ext cx="141120" cy="232920"/>
              </a:xfrm>
              <a:custGeom>
                <a:avLst/>
                <a:gdLst/>
                <a:ahLst/>
                <a:rect l="l" t="t" r="r" b="b"/>
                <a:pathLst>
                  <a:path w="5243" h="8641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" name="Google Shape;165;p16"/>
              <p:cNvSpPr/>
              <p:nvPr/>
            </p:nvSpPr>
            <p:spPr>
              <a:xfrm>
                <a:off x="7502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" name="Google Shape;166;p16"/>
              <p:cNvSpPr/>
              <p:nvPr/>
            </p:nvSpPr>
            <p:spPr>
              <a:xfrm>
                <a:off x="723960" y="1556640"/>
                <a:ext cx="32760" cy="89280"/>
              </a:xfrm>
              <a:custGeom>
                <a:avLst/>
                <a:gdLst/>
                <a:ahLst/>
                <a:rect l="l" t="t" r="r" b="b"/>
                <a:pathLst>
                  <a:path w="1221" h="3326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Google Shape;167;p16"/>
              <p:cNvSpPr/>
              <p:nvPr/>
            </p:nvSpPr>
            <p:spPr>
              <a:xfrm>
                <a:off x="941040" y="1573920"/>
                <a:ext cx="23400" cy="54720"/>
              </a:xfrm>
              <a:custGeom>
                <a:avLst/>
                <a:gdLst/>
                <a:ahLst/>
                <a:rect l="l" t="t" r="r" b="b"/>
                <a:pathLst>
                  <a:path w="875" h="2047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Google Shape;168;p16"/>
              <p:cNvSpPr/>
              <p:nvPr/>
            </p:nvSpPr>
            <p:spPr>
              <a:xfrm>
                <a:off x="958320" y="1556640"/>
                <a:ext cx="32400" cy="89280"/>
              </a:xfrm>
              <a:custGeom>
                <a:avLst/>
                <a:gdLst/>
                <a:ahLst/>
                <a:rect l="l" t="t" r="r" b="b"/>
                <a:pathLst>
                  <a:path w="1208" h="3323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Google Shape;169;p16"/>
              <p:cNvSpPr/>
              <p:nvPr/>
            </p:nvSpPr>
            <p:spPr>
              <a:xfrm>
                <a:off x="785880" y="1544040"/>
                <a:ext cx="10800" cy="9720"/>
              </a:xfrm>
              <a:custGeom>
                <a:avLst/>
                <a:gdLst/>
                <a:ahLst/>
                <a:rect l="l" t="t" r="r" b="b"/>
                <a:pathLst>
                  <a:path w="409" h="373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5" name="Google Shape;170;p16"/>
            <p:cNvSpPr/>
            <p:nvPr/>
          </p:nvSpPr>
          <p:spPr>
            <a:xfrm>
              <a:off x="729720" y="135504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Google Shape;171;p16"/>
            <p:cNvSpPr/>
            <p:nvPr/>
          </p:nvSpPr>
          <p:spPr>
            <a:xfrm>
              <a:off x="729720" y="1845360"/>
              <a:ext cx="255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37" name="Image 2" descr=""/>
          <p:cNvPicPr/>
          <p:nvPr/>
        </p:nvPicPr>
        <p:blipFill>
          <a:blip r:embed="rId1"/>
          <a:stretch/>
        </p:blipFill>
        <p:spPr>
          <a:xfrm>
            <a:off x="2435040" y="1355040"/>
            <a:ext cx="4400640" cy="275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Application>LibreOffice/7.3.7.2$Linux_X86_64 LibreOffice_project/30$Build-2</Application>
  <AppVersion>15.0000</AppVersion>
  <Words>97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2023-01-15T16:07:49Z</dcterms:modified>
  <cp:revision>10</cp:revision>
  <dc:subject/>
  <dc:title> Soutenance PPII  Télépomme DC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Affichage à l'écran (16:9)</vt:lpwstr>
  </property>
  <property fmtid="{D5CDD505-2E9C-101B-9397-08002B2CF9AE}" pid="4" name="Slides">
    <vt:i4>11</vt:i4>
  </property>
</Properties>
</file>